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hRTCkthWaoJyTteVZMUkRyldkC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A71A4BF-91B0-421D-BED6-9C120FB11776}">
  <a:tblStyle styleId="{EA71A4BF-91B0-421D-BED6-9C120FB11776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 rot="5400000">
            <a:off x="7133433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 rot="5400000">
            <a:off x="1799433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831851" y="458946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6172202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/>
          <p:nvPr>
            <p:ph idx="2" type="pic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hyperlink" Target="https://workbooth.conoc-dx.co.jp/" TargetMode="External"/><Relationship Id="rId10" Type="http://schemas.openxmlformats.org/officeDocument/2006/relationships/hyperlink" Target="https://smartplus.tokyo/product/priws/" TargetMode="External"/><Relationship Id="rId13" Type="http://schemas.openxmlformats.org/officeDocument/2006/relationships/hyperlink" Target="https://yadokari.net/grid/" TargetMode="External"/><Relationship Id="rId12" Type="http://schemas.openxmlformats.org/officeDocument/2006/relationships/hyperlink" Target="https://www.oliverinc.co.jp/pickup/privatebooth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jpg"/><Relationship Id="rId4" Type="http://schemas.openxmlformats.org/officeDocument/2006/relationships/hyperlink" Target="https://www.one-bo.com/" TargetMode="External"/><Relationship Id="rId9" Type="http://schemas.openxmlformats.org/officeDocument/2006/relationships/hyperlink" Target="http://www.tac-group.co.jp/catalog/dl/pao_2021.3.pdf" TargetMode="External"/><Relationship Id="rId15" Type="http://schemas.openxmlformats.org/officeDocument/2006/relationships/hyperlink" Target="https://www.odesign.jp/woodoffice" TargetMode="External"/><Relationship Id="rId14" Type="http://schemas.openxmlformats.org/officeDocument/2006/relationships/hyperlink" Target="https://tcco-ohaco.com/" TargetMode="External"/><Relationship Id="rId17" Type="http://schemas.openxmlformats.org/officeDocument/2006/relationships/hyperlink" Target="https://www.nito.co.jp/guide/privatebox/product/" TargetMode="External"/><Relationship Id="rId16" Type="http://schemas.openxmlformats.org/officeDocument/2006/relationships/hyperlink" Target="https://www.sekikagu.co.jp/kolo/" TargetMode="External"/><Relationship Id="rId5" Type="http://schemas.openxmlformats.org/officeDocument/2006/relationships/hyperlink" Target="http://www.irischitose.co.jp/telecube/" TargetMode="External"/><Relationship Id="rId6" Type="http://schemas.openxmlformats.org/officeDocument/2006/relationships/hyperlink" Target="https://massimo.goldkey.co.jp/" TargetMode="External"/><Relationship Id="rId7" Type="http://schemas.openxmlformats.org/officeDocument/2006/relationships/hyperlink" Target="https://and-iot.jp/booth/" TargetMode="External"/><Relationship Id="rId8" Type="http://schemas.openxmlformats.org/officeDocument/2006/relationships/hyperlink" Target="https://www.bebase.jp/" TargetMode="External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png"/><Relationship Id="rId10" Type="http://schemas.openxmlformats.org/officeDocument/2006/relationships/image" Target="../media/image2.png"/><Relationship Id="rId13" Type="http://schemas.openxmlformats.org/officeDocument/2006/relationships/image" Target="../media/image5.png"/><Relationship Id="rId1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9.png"/><Relationship Id="rId15" Type="http://schemas.openxmlformats.org/officeDocument/2006/relationships/image" Target="../media/image4.png"/><Relationship Id="rId14" Type="http://schemas.openxmlformats.org/officeDocument/2006/relationships/image" Target="../media/image11.png"/><Relationship Id="rId16" Type="http://schemas.openxmlformats.org/officeDocument/2006/relationships/image" Target="../media/image8.png"/><Relationship Id="rId5" Type="http://schemas.openxmlformats.org/officeDocument/2006/relationships/image" Target="../media/image14.png"/><Relationship Id="rId6" Type="http://schemas.openxmlformats.org/officeDocument/2006/relationships/image" Target="../media/image3.png"/><Relationship Id="rId7" Type="http://schemas.openxmlformats.org/officeDocument/2006/relationships/image" Target="../media/image1.png"/><Relationship Id="rId8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" y="1735017"/>
            <a:ext cx="12192000" cy="307613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1683026" y="5282031"/>
            <a:ext cx="8825948" cy="11695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ja-JP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※会社名や部署※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ja-JP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※必要があれば住所※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ja-JP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※電話番号※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0" name="Google Shape;90;p1"/>
          <p:cNvCxnSpPr/>
          <p:nvPr/>
        </p:nvCxnSpPr>
        <p:spPr>
          <a:xfrm>
            <a:off x="876000" y="5269134"/>
            <a:ext cx="10440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1" name="Google Shape;91;p1"/>
          <p:cNvSpPr/>
          <p:nvPr/>
        </p:nvSpPr>
        <p:spPr>
          <a:xfrm>
            <a:off x="1092200" y="2343150"/>
            <a:ext cx="10007600" cy="2039001"/>
          </a:xfrm>
          <a:prstGeom prst="roundRect">
            <a:avLst>
              <a:gd fmla="val 16667" name="adj"/>
            </a:avLst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ja-JP" sz="54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テレワークブース調査資料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 b="19368" l="5916" r="6039" t="10504"/>
          <a:stretch/>
        </p:blipFill>
        <p:spPr>
          <a:xfrm>
            <a:off x="851725" y="602025"/>
            <a:ext cx="10885348" cy="612542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/>
          <p:nvPr/>
        </p:nvSpPr>
        <p:spPr>
          <a:xfrm>
            <a:off x="174000" y="76604"/>
            <a:ext cx="11844000" cy="255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ja-JP" sz="1800" u="none" cap="none" strike="noStrik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●各社テレワークブースの比較表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8" name="Google Shape;98;p2"/>
          <p:cNvCxnSpPr/>
          <p:nvPr/>
        </p:nvCxnSpPr>
        <p:spPr>
          <a:xfrm>
            <a:off x="174000" y="331900"/>
            <a:ext cx="118440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graphicFrame>
        <p:nvGraphicFramePr>
          <p:cNvPr id="99" name="Google Shape;99;p2"/>
          <p:cNvGraphicFramePr/>
          <p:nvPr/>
        </p:nvGraphicFramePr>
        <p:xfrm>
          <a:off x="11358547" y="8024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{EA71A4BF-91B0-421D-BED6-9C120FB11776}</a:tableStyleId>
              </a:tblPr>
              <a:tblGrid>
                <a:gridCol w="378525"/>
              </a:tblGrid>
              <a:tr h="4184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4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27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5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37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6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23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7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32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8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37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9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27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10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32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11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32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12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23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13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27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14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423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15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394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16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  <a:tr h="385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lang="ja-JP" sz="700" u="sng" cap="none" strike="noStrike">
                          <a:solidFill>
                            <a:schemeClr val="hlink"/>
                          </a:solidFill>
                          <a:hlinkClick r:id="rId17"/>
                        </a:rPr>
                        <a:t>詳細</a:t>
                      </a:r>
                      <a:endParaRPr b="0" i="0" sz="700" u="sng" cap="none" strike="noStrike">
                        <a:solidFill>
                          <a:srgbClr val="1155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825" marB="0" marR="4825" marL="48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/>
          <p:nvPr/>
        </p:nvSpPr>
        <p:spPr>
          <a:xfrm>
            <a:off x="174000" y="76604"/>
            <a:ext cx="11844000" cy="255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ja-JP" sz="1800" u="none" cap="none" strike="noStrik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●各社テレワークブースの価格と開放感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5" name="Google Shape;105;p3"/>
          <p:cNvCxnSpPr/>
          <p:nvPr/>
        </p:nvCxnSpPr>
        <p:spPr>
          <a:xfrm>
            <a:off x="174000" y="331900"/>
            <a:ext cx="118440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6" name="Google Shape;106;p3"/>
          <p:cNvSpPr/>
          <p:nvPr/>
        </p:nvSpPr>
        <p:spPr>
          <a:xfrm>
            <a:off x="442795" y="625475"/>
            <a:ext cx="9109233" cy="6096000"/>
          </a:xfrm>
          <a:prstGeom prst="rect">
            <a:avLst/>
          </a:prstGeom>
          <a:noFill/>
          <a:ln cap="flat" cmpd="sng" w="1270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4956081" y="3657502"/>
            <a:ext cx="3743893" cy="2757868"/>
          </a:xfrm>
          <a:prstGeom prst="rect">
            <a:avLst/>
          </a:prstGeom>
          <a:solidFill>
            <a:srgbClr val="FFF2CC">
              <a:alpha val="5137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3"/>
          <p:cNvCxnSpPr>
            <a:stCxn id="109" idx="2"/>
            <a:endCxn id="110" idx="0"/>
          </p:cNvCxnSpPr>
          <p:nvPr/>
        </p:nvCxnSpPr>
        <p:spPr>
          <a:xfrm>
            <a:off x="4932790" y="907062"/>
            <a:ext cx="0" cy="5566200"/>
          </a:xfrm>
          <a:prstGeom prst="straightConnector1">
            <a:avLst/>
          </a:prstGeom>
          <a:noFill/>
          <a:ln cap="flat" cmpd="sng" w="38100">
            <a:solidFill>
              <a:srgbClr val="7F7F7F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11" name="Google Shape;111;p3"/>
          <p:cNvCxnSpPr/>
          <p:nvPr/>
        </p:nvCxnSpPr>
        <p:spPr>
          <a:xfrm rot="10800000">
            <a:off x="1228791" y="3626073"/>
            <a:ext cx="7471184" cy="31429"/>
          </a:xfrm>
          <a:prstGeom prst="straightConnector1">
            <a:avLst/>
          </a:prstGeom>
          <a:noFill/>
          <a:ln cap="flat" cmpd="sng" w="38100">
            <a:solidFill>
              <a:srgbClr val="7F7F7F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sp>
        <p:nvSpPr>
          <p:cNvPr id="109" name="Google Shape;109;p3"/>
          <p:cNvSpPr/>
          <p:nvPr/>
        </p:nvSpPr>
        <p:spPr>
          <a:xfrm>
            <a:off x="4354073" y="651766"/>
            <a:ext cx="1157433" cy="255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高価格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"/>
          <p:cNvSpPr/>
          <p:nvPr/>
        </p:nvSpPr>
        <p:spPr>
          <a:xfrm>
            <a:off x="4354073" y="6473262"/>
            <a:ext cx="1157433" cy="255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低価格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8627429" y="3519530"/>
            <a:ext cx="1157433" cy="255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開放的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187655" y="3519530"/>
            <a:ext cx="1157433" cy="255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閉鎖的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3980" y="871673"/>
            <a:ext cx="359187" cy="710173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 txBox="1"/>
          <p:nvPr/>
        </p:nvSpPr>
        <p:spPr>
          <a:xfrm>
            <a:off x="5922881" y="1520742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⑨cap-cell</a:t>
            </a:r>
            <a:endParaRPr b="0" i="0" sz="10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16" name="Google Shape;11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88985" y="1844915"/>
            <a:ext cx="372689" cy="785527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3"/>
          <p:cNvSpPr txBox="1"/>
          <p:nvPr/>
        </p:nvSpPr>
        <p:spPr>
          <a:xfrm>
            <a:off x="5566926" y="2584507"/>
            <a:ext cx="99018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③massimo　Grande</a:t>
            </a:r>
            <a:endParaRPr b="0" i="0" sz="10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18" name="Google Shape;118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68305" y="1471299"/>
            <a:ext cx="376782" cy="78244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"/>
          <p:cNvSpPr txBox="1"/>
          <p:nvPr/>
        </p:nvSpPr>
        <p:spPr>
          <a:xfrm>
            <a:off x="6594968" y="2229156"/>
            <a:ext cx="111600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②テレキューブ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476516" y="4796493"/>
            <a:ext cx="412913" cy="73932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3"/>
          <p:cNvSpPr txBox="1"/>
          <p:nvPr/>
        </p:nvSpPr>
        <p:spPr>
          <a:xfrm>
            <a:off x="2234545" y="5526992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⑧easy booth</a:t>
            </a:r>
            <a:endParaRPr b="0" i="0" sz="10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7439205" y="5311018"/>
            <a:ext cx="16914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④&amp;IoTテレワーク</a:t>
            </a:r>
            <a:endParaRPr b="0" i="0" sz="10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ブース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803455" y="4825606"/>
            <a:ext cx="420548" cy="73932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3"/>
          <p:cNvSpPr txBox="1"/>
          <p:nvPr/>
        </p:nvSpPr>
        <p:spPr>
          <a:xfrm>
            <a:off x="6550992" y="5525851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①one-bo</a:t>
            </a:r>
            <a:endParaRPr b="0" i="0" sz="10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25" name="Google Shape;125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117780" y="4569393"/>
            <a:ext cx="398105" cy="739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008162" y="2311591"/>
            <a:ext cx="392160" cy="73932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"/>
          <p:cNvSpPr txBox="1"/>
          <p:nvPr/>
        </p:nvSpPr>
        <p:spPr>
          <a:xfrm>
            <a:off x="2736305" y="3003788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⑤be-base</a:t>
            </a:r>
            <a:endParaRPr b="0" i="0" sz="10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28" name="Google Shape;128;p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143629" y="3841356"/>
            <a:ext cx="455812" cy="775441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3"/>
          <p:cNvSpPr txBox="1"/>
          <p:nvPr/>
        </p:nvSpPr>
        <p:spPr>
          <a:xfrm>
            <a:off x="2909390" y="4601389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⑥pao</a:t>
            </a:r>
            <a:endParaRPr b="0" i="0" sz="10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30" name="Google Shape;130;p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 flipH="1">
            <a:off x="1892750" y="4039098"/>
            <a:ext cx="309010" cy="739319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"/>
          <p:cNvSpPr txBox="1"/>
          <p:nvPr/>
        </p:nvSpPr>
        <p:spPr>
          <a:xfrm>
            <a:off x="1583625" y="4740354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⑦priws</a:t>
            </a:r>
            <a:endParaRPr b="0" i="0" sz="1000" u="none" cap="none" strike="noStrik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32" name="Google Shape;132;p3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9910823" y="1493367"/>
            <a:ext cx="302063" cy="739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1019025" y="1502929"/>
            <a:ext cx="400880" cy="746278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3"/>
          <p:cNvSpPr txBox="1"/>
          <p:nvPr/>
        </p:nvSpPr>
        <p:spPr>
          <a:xfrm>
            <a:off x="10761289" y="2260722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Meiryo"/>
                <a:ea typeface="Meiryo"/>
                <a:cs typeface="Meiryo"/>
                <a:sym typeface="Meiryo"/>
              </a:rPr>
              <a:t>⑪ohaco</a:t>
            </a:r>
            <a:endParaRPr b="0" i="0" sz="1000" u="none" cap="none" strike="noStrike">
              <a:solidFill>
                <a:schemeClr val="dk1"/>
              </a:solidFill>
              <a:highlight>
                <a:srgbClr val="FFFF00"/>
              </a:highlight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35" name="Google Shape;135;p3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809186" y="5400162"/>
            <a:ext cx="375598" cy="743819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3"/>
          <p:cNvSpPr txBox="1"/>
          <p:nvPr/>
        </p:nvSpPr>
        <p:spPr>
          <a:xfrm>
            <a:off x="1548271" y="6088247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⑫edoブース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3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9943168" y="2934384"/>
            <a:ext cx="286640" cy="710256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"/>
          <p:cNvSpPr txBox="1"/>
          <p:nvPr/>
        </p:nvSpPr>
        <p:spPr>
          <a:xfrm>
            <a:off x="9637441" y="3666099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Meiryo"/>
                <a:ea typeface="Meiryo"/>
                <a:cs typeface="Meiryo"/>
                <a:sym typeface="Meiryo"/>
              </a:rPr>
              <a:t>⑬kolo</a:t>
            </a:r>
            <a:endParaRPr b="0" i="0" sz="1000" u="none" cap="none" strike="noStrike">
              <a:solidFill>
                <a:schemeClr val="dk1"/>
              </a:solidFill>
              <a:highlight>
                <a:srgbClr val="FFFF00"/>
              </a:highlight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39" name="Google Shape;139;p3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11064929" y="2955576"/>
            <a:ext cx="275170" cy="64690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3"/>
          <p:cNvSpPr txBox="1"/>
          <p:nvPr/>
        </p:nvSpPr>
        <p:spPr>
          <a:xfrm>
            <a:off x="10427549" y="3627082"/>
            <a:ext cx="1667328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Meiryo"/>
                <a:ea typeface="Meiryo"/>
                <a:cs typeface="Meiryo"/>
                <a:sym typeface="Meiryo"/>
              </a:rPr>
              <a:t>⑭プライベートボックス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9562562" y="2249207"/>
            <a:ext cx="8561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Meiryo"/>
                <a:ea typeface="Meiryo"/>
                <a:cs typeface="Meiryo"/>
                <a:sym typeface="Meiryo"/>
              </a:rPr>
              <a:t>⑩phone-box</a:t>
            </a:r>
            <a:endParaRPr b="0" i="0" sz="1000" u="none" cap="none" strike="noStrike">
              <a:solidFill>
                <a:schemeClr val="dk1"/>
              </a:solidFill>
              <a:highlight>
                <a:srgbClr val="FFFF00"/>
              </a:highlight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42" name="Google Shape;142;p3"/>
          <p:cNvSpPr/>
          <p:nvPr/>
        </p:nvSpPr>
        <p:spPr>
          <a:xfrm>
            <a:off x="9634548" y="779414"/>
            <a:ext cx="2253481" cy="54239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-JP" sz="1800" u="none" cap="none" strike="noStrik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4品価格不明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2021-04-11T23:46:18Z</dcterms:created>
  <dc:creator>荒井 智也</dc:creator>
</cp:coreProperties>
</file>